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3" r:id="rId4"/>
    <p:sldId id="260" r:id="rId5"/>
    <p:sldId id="261" r:id="rId6"/>
    <p:sldId id="272" r:id="rId7"/>
    <p:sldId id="264" r:id="rId8"/>
    <p:sldId id="262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9" d="100"/>
          <a:sy n="109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1BEED-88BE-4318-8145-5EB4E096F75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B78F-509A-4196-81B8-C11FE0C7C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98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5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2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97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41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6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0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8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B78F-509A-4196-81B8-C11FE0C7C1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9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1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0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1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70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8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6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54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3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06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D402-CCA0-442D-92F1-DE059C742035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30BC-DCD6-4B59-AA7D-FACD28D92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0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ФГБОУ ВО «Чувашский государственный университет имени И.Н. Ульянова»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Кафедра медицинской биологии с курсом микробиологии и вирусологи</a:t>
            </a:r>
            <a:r>
              <a:rPr lang="ru-RU" sz="1600" dirty="0"/>
              <a:t>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Тема: Название темы</a:t>
            </a:r>
          </a:p>
          <a:p>
            <a:pPr marL="0" indent="0"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Работу выполнил (а):</a:t>
            </a:r>
          </a:p>
          <a:p>
            <a:pPr marL="0" indent="0" algn="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И.И. Фамилия </a:t>
            </a:r>
          </a:p>
          <a:p>
            <a:pPr marL="0" indent="0" algn="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Группа: М-00(0)-00</a:t>
            </a:r>
          </a:p>
        </p:txBody>
      </p:sp>
    </p:spTree>
    <p:extLst>
      <p:ext uri="{BB962C8B-B14F-4D97-AF65-F5344CB8AC3E}">
        <p14:creationId xmlns:p14="http://schemas.microsoft.com/office/powerpoint/2010/main" val="368039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696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заболевания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формулировка определения заболевания</a:t>
            </a:r>
          </a:p>
        </p:txBody>
      </p:sp>
    </p:spTree>
    <p:extLst>
      <p:ext uri="{BB962C8B-B14F-4D97-AF65-F5344CB8AC3E}">
        <p14:creationId xmlns:p14="http://schemas.microsoft.com/office/powerpoint/2010/main" val="316165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заболевания: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OMIM</a:t>
            </a:r>
          </a:p>
          <a:p>
            <a:pPr marL="0" indent="0">
              <a:buNone/>
            </a:pPr>
            <a:r>
              <a:rPr lang="ru-RU" sz="2800" dirty="0"/>
              <a:t>МКБ 11</a:t>
            </a:r>
          </a:p>
          <a:p>
            <a:pPr marL="0" indent="0">
              <a:buNone/>
            </a:pPr>
            <a:r>
              <a:rPr lang="ru-RU" sz="2800" dirty="0"/>
              <a:t>(клиническая – на усмотрение автора презентации)</a:t>
            </a:r>
          </a:p>
        </p:txBody>
      </p:sp>
    </p:spTree>
    <p:extLst>
      <p:ext uri="{BB962C8B-B14F-4D97-AF65-F5344CB8AC3E}">
        <p14:creationId xmlns:p14="http://schemas.microsoft.com/office/powerpoint/2010/main" val="90765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308934"/>
            <a:ext cx="8352928" cy="383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Механизм развития:</a:t>
            </a: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5640" y="890586"/>
            <a:ext cx="6408712" cy="408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Наследуется по … типу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9898" y="1487714"/>
            <a:ext cx="3927892" cy="109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Ген, его локализация и мутация (где произошла – промотор, оперон, интрон, экзон, потеря экзона, или 3-х нуклеотидный повтор и т.п.)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20320" y="1616222"/>
            <a:ext cx="3275880" cy="1522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Нарушение</a:t>
            </a:r>
          </a:p>
          <a:p>
            <a:pPr algn="ctr"/>
            <a:r>
              <a:rPr lang="ru-RU" dirty="0"/>
              <a:t>(какой процесс нарушен – экспрессия или аминокислотная замена, или удлинение/укорочение белка)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28248" y="1700811"/>
            <a:ext cx="3575720" cy="211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Эффект на белковом уровне</a:t>
            </a:r>
          </a:p>
          <a:p>
            <a:pPr algn="ctr"/>
            <a:r>
              <a:rPr lang="ru-RU" dirty="0"/>
              <a:t>(уменьшение/увеличение количества белка, изменение ферментативной активности, появление группы патологических белков, нарушение регуляторного пути и т.п.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896200" y="2598908"/>
            <a:ext cx="432048" cy="0"/>
          </a:xfrm>
          <a:prstGeom prst="straightConnector1">
            <a:avLst/>
          </a:prstGeom>
          <a:ln w="222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1903968" y="2852936"/>
            <a:ext cx="288032" cy="0"/>
          </a:xfrm>
          <a:prstGeom prst="straightConnector1">
            <a:avLst/>
          </a:prstGeom>
          <a:ln w="222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39920" y="3717033"/>
            <a:ext cx="1961976" cy="1306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Патологический продукт (изменённый белок/РНК, метаболит)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29544" y="4142339"/>
            <a:ext cx="2781552" cy="1270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Морфологическая локализация </a:t>
            </a:r>
            <a:r>
              <a:rPr lang="ru-RU" dirty="0" err="1"/>
              <a:t>патпроцесса</a:t>
            </a:r>
            <a:endParaRPr lang="ru-RU" dirty="0"/>
          </a:p>
          <a:p>
            <a:pPr algn="ctr"/>
            <a:r>
              <a:rPr lang="ru-RU" dirty="0"/>
              <a:t>(какой тип клеток, орган или ткань страдает)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38744" y="4653133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Клеточный или тканевый эффект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97640" y="4208209"/>
            <a:ext cx="288032" cy="0"/>
          </a:xfrm>
          <a:prstGeom prst="straightConnector1">
            <a:avLst/>
          </a:prstGeom>
          <a:ln w="222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140322" y="2152309"/>
            <a:ext cx="432048" cy="0"/>
          </a:xfrm>
          <a:prstGeom prst="straightConnector1">
            <a:avLst/>
          </a:prstGeom>
          <a:ln w="222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741356" y="4712265"/>
            <a:ext cx="432048" cy="0"/>
          </a:xfrm>
          <a:prstGeom prst="straightConnector1">
            <a:avLst/>
          </a:prstGeom>
          <a:ln w="222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59996" y="5085184"/>
            <a:ext cx="432048" cy="0"/>
          </a:xfrm>
          <a:prstGeom prst="straightConnector1">
            <a:avLst/>
          </a:prstGeom>
          <a:ln w="222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04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Фото, его адрес в интернете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текстовое описание фенотипа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Фенотип больного</a:t>
            </a:r>
          </a:p>
        </p:txBody>
      </p:sp>
    </p:spTree>
    <p:extLst>
      <p:ext uri="{BB962C8B-B14F-4D97-AF65-F5344CB8AC3E}">
        <p14:creationId xmlns:p14="http://schemas.microsoft.com/office/powerpoint/2010/main" val="128301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Клинические проявления: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начальной стадии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развернутой стадии :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поздней стадии болезни: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Исход:</a:t>
            </a:r>
          </a:p>
        </p:txBody>
      </p:sp>
    </p:spTree>
    <p:extLst>
      <p:ext uri="{BB962C8B-B14F-4D97-AF65-F5344CB8AC3E}">
        <p14:creationId xmlns:p14="http://schemas.microsoft.com/office/powerpoint/2010/main" val="303356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496944" cy="2146250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Диагностика: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2492897"/>
            <a:ext cx="8507288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Лечение:</a:t>
            </a:r>
          </a:p>
          <a:p>
            <a:pPr marL="0" indent="0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693168" y="6198172"/>
            <a:ext cx="8795320" cy="5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и лечение описываются в соответствии с лечебно-диагностическим стандартом, либо национальными клиническими рекомендациями</a:t>
            </a:r>
          </a:p>
          <a:p>
            <a:pPr marL="0" indent="0">
              <a:buNone/>
            </a:pP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8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br>
              <a:rPr lang="ru-RU" sz="1600" dirty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51488" y="6309320"/>
            <a:ext cx="82296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 оформляется в соответствии с ГОСТ Р 7.05-2008 </a:t>
            </a: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ссылка. Общие требования и правила составления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0562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256</Words>
  <Application>Microsoft Office PowerPoint</Application>
  <PresentationFormat>Широкоэкранный</PresentationFormat>
  <Paragraphs>57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ФГБОУ ВО «Чувашский государственный университет имени И.Н. Ульянова» Кафедра медицинской биологии с курсом микробиологии и вирусологии</vt:lpstr>
      <vt:lpstr>Содержание:</vt:lpstr>
      <vt:lpstr>Определение заболевания</vt:lpstr>
      <vt:lpstr>Классификация заболевания: </vt:lpstr>
      <vt:lpstr>Презентация PowerPoint</vt:lpstr>
      <vt:lpstr>Фенотип больного</vt:lpstr>
      <vt:lpstr>Клинические проявления:</vt:lpstr>
      <vt:lpstr>Диагностика:   </vt:lpstr>
      <vt:lpstr>Список использованной литературы</vt:lpstr>
    </vt:vector>
  </TitlesOfParts>
  <Company>Кафедра медбиологии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«Чувашский государственный университет имени И.Н. Ульянова» Кафедра медицинской биологии с курсом микробиологии и вирусологии</dc:title>
  <dc:creator>1</dc:creator>
  <cp:lastModifiedBy>Вадим Козлов</cp:lastModifiedBy>
  <cp:revision>31</cp:revision>
  <dcterms:created xsi:type="dcterms:W3CDTF">2018-11-02T15:36:31Z</dcterms:created>
  <dcterms:modified xsi:type="dcterms:W3CDTF">2022-10-25T16:51:51Z</dcterms:modified>
</cp:coreProperties>
</file>